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1"/>
    <p:sldId id="290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52" y="-64"/>
      </p:cViewPr>
      <p:guideLst>
        <p:guide orient="horz" pos="2160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080AD-6806-465C-8A19-7EC5DB786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C1A15-D455-4D8C-AC1A-60FF4698D8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C1A15-D455-4D8C-AC1A-60FF4698D8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B31F6-20BB-4533-A9C8-A165DD9B4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A5E6D-9F22-4F7F-AF16-9C07BB5CFB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02631021361&amp;di=bf24399931d1045dd0fdc9d4fd2028f0&amp;imgtype=0&amp;src=http%3A%2F%2Fpic2.ooopic.com%2F13%2F37%2F00%2F67b1OOOPIC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065"/>
            <a:ext cx="9144001" cy="68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320925"/>
            <a:ext cx="7772400" cy="1089660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千年古城西安</a:t>
            </a:r>
            <a:br>
              <a:rPr lang="en-US" altLang="zh-CN" sz="3600" dirty="0" smtClean="0">
                <a:solidFill>
                  <a:srgbClr val="FFFF00"/>
                </a:solidFill>
              </a:rPr>
            </a:br>
            <a:r>
              <a:rPr lang="en-US" altLang="zh-CN" sz="3600" dirty="0" smtClean="0">
                <a:solidFill>
                  <a:srgbClr val="FFFF00"/>
                </a:solidFill>
              </a:rPr>
              <a:t>                         </a:t>
            </a:r>
            <a:r>
              <a:rPr lang="en-US" altLang="zh-CN" sz="2400" dirty="0">
                <a:solidFill>
                  <a:srgbClr val="FFFF00"/>
                </a:solidFill>
              </a:rPr>
              <a:t>--</a:t>
            </a:r>
            <a:r>
              <a:rPr lang="zh-CN" altLang="en-US" sz="2400" dirty="0">
                <a:solidFill>
                  <a:srgbClr val="FFFF00"/>
                </a:solidFill>
              </a:rPr>
              <a:t>记暑假西安七日游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7585" y="3488055"/>
            <a:ext cx="4314190" cy="47180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初一（</a:t>
            </a:r>
            <a:r>
              <a:rPr lang="en-US" altLang="zh-CN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r>
              <a:rPr lang="zh-CN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）班    胡毅飞</a:t>
            </a:r>
            <a:endParaRPr lang="zh-CN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手机照片\新建文件夹\IMG_20170807_16133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712" y="548680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从骊山上往下看，也有“会当凌绝顶，一览众山小”的感觉！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pic>
        <p:nvPicPr>
          <p:cNvPr id="2051" name="Picture 3" descr="F:\手机照片\新建文件夹\IMG_20170807_1642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404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3040" y="179348"/>
            <a:ext cx="86409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华文细黑" panose="02010600040101010101" charset="-122"/>
                <a:ea typeface="华文细黑" panose="02010600040101010101" charset="-122"/>
              </a:rPr>
              <a:t>兵谏亭，也称捉蒋亭，是西安事变蒋介石被张学良和杨虎城</a:t>
            </a:r>
            <a:r>
              <a:rPr lang="zh-CN" altLang="en-US" sz="2400" b="1" dirty="0">
                <a:latin typeface="华文细黑" panose="02010600040101010101" charset="-122"/>
                <a:ea typeface="华文细黑" panose="02010600040101010101" charset="-122"/>
              </a:rPr>
              <a:t>逮捕的地方</a:t>
            </a:r>
            <a:endParaRPr lang="zh-CN" altLang="en-US" sz="2400" b="1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845" y="-243205"/>
            <a:ext cx="8825865" cy="1143000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第五天——大雁塔，陕西历史博物馆，城墙</a:t>
            </a:r>
            <a:endParaRPr lang="zh-CN" altLang="en-US" sz="3200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3074" name="Picture 2" descr="F:\我们的照片和视频\照片\201708暑假西安\IMG_20170808_092123_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" y="605790"/>
            <a:ext cx="5123180" cy="62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81725" y="1052736"/>
            <a:ext cx="1846659" cy="4392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/>
              <a:t>大雁塔是玄奘西天取经的出发点，也是西安的标志性建筑之一</a:t>
            </a:r>
            <a:endParaRPr lang="zh-CN" altLang="en-US" sz="3600" dirty="0"/>
          </a:p>
        </p:txBody>
      </p:sp>
      <p:pic>
        <p:nvPicPr>
          <p:cNvPr id="3075" name="Picture 3" descr="F:\我们的照片和视频\照片\201708暑假西安\IMG_20170808_1338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547370"/>
            <a:ext cx="9114155" cy="60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云形标注 6"/>
          <p:cNvSpPr/>
          <p:nvPr/>
        </p:nvSpPr>
        <p:spPr>
          <a:xfrm>
            <a:off x="5003800" y="1039495"/>
            <a:ext cx="2385060" cy="217424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01285" y="1348740"/>
            <a:ext cx="2129155" cy="13106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西安历史博物馆记录了西安古代发展史，有很多珍贵的文物</a:t>
            </a:r>
            <a:endParaRPr lang="zh-CN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ldLvl="0" animBg="1"/>
      <p:bldP spid="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我们的照片和视频\照片\201708暑假西安\IMG_20170808_14430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16" y="-1"/>
            <a:ext cx="3858368" cy="24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我们的照片和视频\照片\201708暑假西安\IMG_20170808_1434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9" y="0"/>
            <a:ext cx="2369815" cy="31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我们的照片和视频\照片\201708暑假西安\IMG_20170808_1446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96" y="4428513"/>
            <a:ext cx="3859088" cy="24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我们的照片和视频\照片\201708暑假西安\IMG_20170808_1451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9753"/>
            <a:ext cx="2369096" cy="36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我们的照片和视频\照片\201708暑假西安\IMG_20170808_15190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16832"/>
            <a:ext cx="2971834" cy="294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手机照片\新建文件夹\IMG_20170808_16403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865154"/>
            <a:ext cx="2915816" cy="199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F:\手机照片\新建文件夹\IMG_20170808_1648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0"/>
            <a:ext cx="2950331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7784" y="2708920"/>
            <a:ext cx="3384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宝物应接不暇，让人赞叹不已，西安真是一座宝城啊！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:\我们的照片和视频\照片\201708暑假西安\IMG_20170808_181007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2699792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:\我们的照片和视频\照片\201708暑假西安\IMG_20170808_1818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916832"/>
            <a:ext cx="288032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F:\我们的照片和视频\照片\201708暑假西安\IMG_20170808_1848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1916831"/>
            <a:ext cx="3563887" cy="49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996"/>
            <a:ext cx="8712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在城墙上，我和爸爸骑着双人自行车看日落，“夕阳无限好，只是近黄昏”啊！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646" y="-16809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第六天——华山</a:t>
            </a:r>
            <a:endParaRPr lang="zh-CN" altLang="en-US" sz="4400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6146" name="Picture 2" descr="F:\我们的照片和视频\照片\201708暑假西安\IMG_20170809_10590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73" y="476672"/>
            <a:ext cx="2071193" cy="27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F:\我们的照片和视频\照片\201708暑假西安\IMG_20170809_105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476673"/>
            <a:ext cx="2736304" cy="27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:\我们的照片和视频\照片\201708暑假西安\IMG_20170809_1102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31" y="476672"/>
            <a:ext cx="4416491" cy="27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F:\手机照片\新建文件夹\IMG_20170809_1504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31" y="4410888"/>
            <a:ext cx="4357869" cy="244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:\手机照片\新建文件夹\IMG_20170809_10555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7" y="3196528"/>
            <a:ext cx="2056057" cy="36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F:\我们的照片和视频\照片\201708暑假西安\IMG_20170809_13003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601" y="3238262"/>
            <a:ext cx="2765530" cy="36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9851" y="3352289"/>
            <a:ext cx="3888432" cy="944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雄伟奇险，令人叹为观止的华山啊！</a:t>
            </a:r>
            <a:endParaRPr lang="zh-CN" altLang="en-US" sz="2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我们的照片和视频\照片\201708暑假西安\IMG_20170809_11512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85"/>
            <a:ext cx="4283968" cy="68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我们的照片和视频\照片\201708暑假西安\IMG_20170809_142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-963488"/>
            <a:ext cx="4860032" cy="78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476672"/>
            <a:ext cx="295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FF00"/>
                </a:solidFill>
              </a:rPr>
              <a:t>自古华山一条道！</a:t>
            </a:r>
            <a:endParaRPr lang="zh-CN" altLang="en-US" sz="5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我们的照片和视频\照片\201708暑假西安\IMG_20170809_16140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67" y="0"/>
            <a:ext cx="3707904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F:\我们的照片和视频\照片\201708暑假西安\IMG_20170809_1620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37" y="-9550"/>
            <a:ext cx="3576397" cy="27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:\我们的照片和视频\照片\201708暑假西安\IMG_20170809_1620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928"/>
            <a:ext cx="5040560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F:\我们的照片和视频\照片\201708暑假西安\IMG_20170809_1645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0" y="3797660"/>
            <a:ext cx="4080453" cy="30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2320" y="980728"/>
            <a:ext cx="151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好</a:t>
            </a:r>
            <a:endParaRPr lang="zh-CN" alt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3212976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风                   景！！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 descr="F:\我们的照片和视频\照片\201708暑假西安\IMG_20170810_114417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30" y="1498352"/>
            <a:ext cx="4128457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第七天——回民街，返程</a:t>
            </a:r>
            <a:endParaRPr lang="zh-CN" altLang="en-US" sz="4400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9218" name="Picture 2" descr="https://timgsa.baidu.com/timg?image&amp;quality=80&amp;size=b9999_10000&amp;sec=1502691455155&amp;di=3696cec8c058599179acffabc1bebdbd&amp;imgtype=0&amp;src=http%3A%2F%2Fyouimg1.c-ctrip.com%2Ftarget%2Ftg%2F296%2F966%2F446%2Feb404421c4e8498086f96b9cf8b50cc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" y="637957"/>
            <a:ext cx="3384003" cy="2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timgsa.baidu.com/timg?image&amp;quality=80&amp;size=b9999_10000&amp;sec=1502691455153&amp;di=51b761c231837bc1961e26af538865e1&amp;imgtype=0&amp;src=http%3A%2F%2Fyouimg1.c-ctrip.com%2Ftarget%2Ffd%2Ftg%2Fg3%2FM01%2FA9%2FE0%2FCggYG1bB5cGAf3mLAAUMrVMRty01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86" y="637957"/>
            <a:ext cx="4301208" cy="2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timgsa.baidu.com/timg?image&amp;quality=80&amp;size=b9999_10000&amp;sec=1502691455219&amp;di=0edc9bbadb07970ede953516dfdc1973&amp;imgtype=0&amp;src=http%3A%2F%2Fcyjctrip.qiniudn.com%2F1397231138%2F6ECA6925-CA30-440F-9868-B4DC93D18F7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4965"/>
            <a:ext cx="3261360" cy="39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timgsa.baidu.com/timg?image&amp;quality=80&amp;size=b9999_10000&amp;sec=1502691556847&amp;di=64181fbf8c97dc00e06617ba436a640e&amp;imgtype=0&amp;src=http%3A%2F%2Fphotos.breadtrip.com%2Fphoto_2015_06_20_2ba9630057b7103cd07c8a63813339d9.jpg%3FimageView%2F2%2Fw%2F960%2Fq%2F8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3397885"/>
            <a:ext cx="3330575" cy="342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https://timgsa.baidu.com/timg?image&amp;quality=80&amp;size=b9999_10000&amp;sec=1502691706278&amp;di=b6f8c0df1ce069a3a6df975ef498944e&amp;imgtype=0&amp;src=http%3A%2F%2Fn.sinaimg.cn%2Ftranslate%2F20160408%2FsF4A-fxrcizu3771221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30340" y="4211320"/>
            <a:ext cx="2613025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443605" y="3059430"/>
            <a:ext cx="5234940" cy="1097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好吃好吃好吃</a:t>
            </a:r>
            <a:endParaRPr lang="zh-CN" altLang="en-US" sz="6600" b="1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 bldLvl="0" animBg="1"/>
      <p:bldP spid="5" grpId="2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timgsa.baidu.com/timg?image&amp;quality=80&amp;size=b9999_10000&amp;sec=1502691765526&amp;di=02cc3f19f07637f96c95860acef49f76&amp;imgtype=0&amp;src=http%3A%2F%2Fb.hiphotos.baidu.com%2Flvpics%2Fh%3D800%2Fsign%3D7c1a1658d339b60052ce02b7d9513526%2Fa6efce1b9d16fdfac685d355b28f8c5495ee7b9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672" y="476672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/>
              <a:t>西安再见！</a:t>
            </a:r>
            <a:r>
              <a:rPr lang="zh-CN" altLang="en-US" sz="7200" dirty="0"/>
              <a:t>！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5307"/>
          <a:stretch>
            <a:fillRect/>
          </a:stretch>
        </p:blipFill>
        <p:spPr>
          <a:xfrm>
            <a:off x="-13335" y="2540"/>
            <a:ext cx="9170670" cy="6852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50" y="208280"/>
            <a:ext cx="8573135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latin typeface="华文隶书" panose="02010800040101010101" charset="-122"/>
                <a:ea typeface="华文隶书" panose="02010800040101010101" charset="-122"/>
                <a:cs typeface="+mj-cs"/>
              </a:rPr>
              <a:t>    </a:t>
            </a:r>
            <a:r>
              <a:rPr lang="zh-CN" altLang="en-US" sz="3600">
                <a:latin typeface="华文隶书" panose="02010800040101010101" charset="-122"/>
                <a:ea typeface="华文隶书" panose="02010800040101010101" charset="-122"/>
                <a:cs typeface="+mj-cs"/>
              </a:rPr>
              <a:t>古城西安，13朝古都，</a:t>
            </a:r>
            <a:r>
              <a:rPr lang="en-US" altLang="zh-CN" sz="3600">
                <a:latin typeface="华文隶书" panose="02010800040101010101" charset="-122"/>
                <a:ea typeface="华文隶书" panose="02010800040101010101" charset="-122"/>
                <a:cs typeface="+mj-cs"/>
              </a:rPr>
              <a:t>7</a:t>
            </a:r>
            <a:r>
              <a:rPr lang="zh-CN" altLang="en-US" sz="3600">
                <a:latin typeface="华文隶书" panose="02010800040101010101" charset="-122"/>
                <a:ea typeface="华文隶书" panose="02010800040101010101" charset="-122"/>
                <a:cs typeface="+mj-cs"/>
              </a:rPr>
              <a:t>天亲身感受秦唐风韵，仿佛触摸到了这段历史文化和文明碎片，但又觉得还远未深入其中，探究深层的意蕴。</a:t>
            </a:r>
            <a:endParaRPr lang="zh-CN" altLang="en-US" sz="3600">
              <a:latin typeface="华文隶书" panose="02010800040101010101" charset="-122"/>
              <a:ea typeface="华文隶书" panose="02010800040101010101" charset="-122"/>
              <a:cs typeface="+mj-cs"/>
            </a:endParaRPr>
          </a:p>
          <a:p>
            <a:pPr algn="l"/>
            <a:r>
              <a:rPr lang="zh-CN" altLang="en-US" sz="3600">
                <a:latin typeface="华文隶书" panose="02010800040101010101" charset="-122"/>
                <a:ea typeface="华文隶书" panose="02010800040101010101" charset="-122"/>
                <a:cs typeface="+mj-cs"/>
              </a:rPr>
              <a:t>    </a:t>
            </a:r>
            <a:r>
              <a:rPr lang="zh-CN" altLang="en-US" sz="4400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+mj-cs"/>
              </a:rPr>
              <a:t>西安是一个值得多来几次的城市。</a:t>
            </a:r>
            <a:endParaRPr lang="zh-CN" altLang="en-US" sz="4400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" y="1905"/>
            <a:ext cx="9103995" cy="6853555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>
          <a:xfrm>
            <a:off x="469900" y="457200"/>
            <a:ext cx="8203565" cy="236283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</a:rPr>
              <a:t>   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隶书" panose="02010800040101010101" charset="-122"/>
                <a:ea typeface="华文隶书" panose="02010800040101010101" charset="-122"/>
              </a:rPr>
              <a:t>西安，古称长安，位于关中平原，是中国历史上最伟大的都城，周秦汉唐的辉煌，让整个西安城透着难掩的王城气概。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1370" y="80010"/>
            <a:ext cx="7277735" cy="76327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第一天</a:t>
            </a:r>
            <a:r>
              <a:rPr lang="en-US" altLang="zh-CN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——</a:t>
            </a:r>
            <a:r>
              <a:rPr lang="zh-CN" altLang="en-US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到达西安</a:t>
            </a:r>
            <a:endParaRPr lang="zh-CN" altLang="en-US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050" name="Picture 2" descr="F:\我们的照片和视频\照片\201708暑假西安\IMG_20170804_144228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" y="1216025"/>
            <a:ext cx="3836670" cy="465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4975" y="975360"/>
            <a:ext cx="4379595" cy="313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细黑" panose="02010600040101010101" charset="-122"/>
                <a:ea typeface="华文细黑" panose="02010600040101010101" charset="-122"/>
              </a:rPr>
              <a:t>我们是下午</a:t>
            </a:r>
            <a:r>
              <a:rPr lang="en-US" altLang="zh-CN" sz="2800" b="1" dirty="0" smtClean="0">
                <a:latin typeface="华文细黑" panose="02010600040101010101" charset="-122"/>
                <a:ea typeface="华文细黑" panose="02010600040101010101" charset="-122"/>
              </a:rPr>
              <a:t>3</a:t>
            </a:r>
            <a:r>
              <a:rPr lang="zh-CN" altLang="en-US" sz="2800" b="1" dirty="0" smtClean="0">
                <a:latin typeface="华文细黑" panose="02010600040101010101" charset="-122"/>
                <a:ea typeface="华文细黑" panose="02010600040101010101" charset="-122"/>
              </a:rPr>
              <a:t>点左右到达西安火车站的。一出火车站，第一感觉西安也是</a:t>
            </a:r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细黑" panose="02010600040101010101" charset="-122"/>
                <a:ea typeface="华文细黑" panose="02010600040101010101" charset="-122"/>
              </a:rPr>
              <a:t>热</a:t>
            </a:r>
            <a:r>
              <a:rPr lang="zh-CN" altLang="en-US" sz="2800" b="1" dirty="0" smtClean="0">
                <a:latin typeface="华文细黑" panose="02010600040101010101" charset="-122"/>
                <a:ea typeface="华文细黑" panose="02010600040101010101" charset="-122"/>
              </a:rPr>
              <a:t>，但是是那种热烘烘的热，而不是像南昌这样桑拿天的热。</a:t>
            </a:r>
            <a:endParaRPr lang="zh-CN" altLang="en-US" sz="2800" b="1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2052" name="Picture 4" descr="F:\我们的照片和视频\照片\201708暑假西安\IMG_20170804_211755_mh15018582564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608" y="4176455"/>
            <a:ext cx="260614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5270" y="1571625"/>
            <a:ext cx="3515360" cy="70104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isometricRightUp">
                <a:rot lat="1200000" lon="18600000" rev="0"/>
              </a:camera>
              <a:lightRig rig="flat" dir="t">
                <a:rot lat="0" lon="0" rev="600000"/>
              </a:lightRig>
            </a:scene3d>
            <a:sp3d extrusionH="215900"/>
          </a:bodyPr>
          <a:p>
            <a:pPr algn="l"/>
            <a:r>
              <a:rPr lang="zh-CN" altLang="en-US" sz="4000" b="1" dirty="0" smtClean="0">
                <a:blipFill>
                  <a:blip r:embed="rId3"/>
                  <a:stretch>
                    <a:fillRect/>
                  </a:stretch>
                </a:blipFill>
                <a:effectLst>
                  <a:glow rad="228600">
                    <a:srgbClr val="A5A5A5">
                      <a:alpha val="40000"/>
                      <a:satMod val="175000"/>
                    </a:srgbClr>
                  </a:glow>
                  <a:outerShdw blurRad="50800" dir="5400000" algn="ctr" rotWithShape="0">
                    <a:srgbClr val="000000">
                      <a:alpha val="43000"/>
                    </a:srgbClr>
                  </a:outerShdw>
                </a:effectLst>
              </a:rPr>
              <a:t>西安，我来啦</a:t>
            </a:r>
            <a:endParaRPr lang="zh-CN" altLang="en-US" sz="4000" b="1" dirty="0" smtClean="0">
              <a:blipFill>
                <a:blip r:embed="rId3"/>
                <a:stretch>
                  <a:fillRect/>
                </a:stretch>
              </a:blipFill>
              <a:effectLst>
                <a:glow rad="228600">
                  <a:srgbClr val="A5A5A5">
                    <a:alpha val="40000"/>
                    <a:satMod val="175000"/>
                  </a:srgbClr>
                </a:glow>
                <a:outerShdw blurRad="50800" dir="5400000" algn="ctr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7545" y="4537075"/>
            <a:ext cx="3117850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华文细黑" panose="02010600040101010101" charset="-122"/>
                <a:ea typeface="华文细黑" panose="02010600040101010101" charset="-122"/>
                <a:sym typeface="+mn-ea"/>
              </a:rPr>
              <a:t>傍晚就去了第一站大雁塔音乐喷泉，和秋水广场的一样壮观！</a:t>
            </a:r>
            <a:endParaRPr lang="zh-CN" altLang="en-US" sz="2800" b="1" dirty="0" smtClean="0"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我们的照片和视频\照片\201708暑假西安\IMG_20170805_09353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36712"/>
            <a:ext cx="7301407" cy="56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454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第二天——黄帝陵，壶口瀑布</a:t>
            </a:r>
            <a:endParaRPr lang="zh-CN" altLang="en-US" sz="4400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3891" y="1052736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上午我们到了天下第一陵</a:t>
            </a:r>
            <a:r>
              <a:rPr lang="en-US" altLang="zh-CN" sz="3600" dirty="0" smtClean="0">
                <a:solidFill>
                  <a:srgbClr val="FFFF00"/>
                </a:solidFill>
              </a:rPr>
              <a:t>——</a:t>
            </a:r>
            <a:r>
              <a:rPr lang="zh-CN" altLang="en-US" sz="3600" dirty="0" smtClean="0">
                <a:solidFill>
                  <a:srgbClr val="FFFF00"/>
                </a:solidFill>
              </a:rPr>
              <a:t>黄帝陵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pic>
        <p:nvPicPr>
          <p:cNvPr id="3077" name="Picture 5" descr="F:\我们的照片和视频\照片\201708暑假西安\IMG_20170805_0952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48" y="848477"/>
            <a:ext cx="7301407" cy="60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67744" y="2240868"/>
            <a:ext cx="1292662" cy="4104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这就是大名鼎鼎的黄帝，他总结了前人的文化，发明了许多东西。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3078" name="Picture 6" descr="F:\我们的照片和视频\照片\201708暑假西安\IMG_20170805_0947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60" y="848477"/>
            <a:ext cx="7364695" cy="60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18047" y="836712"/>
            <a:ext cx="1046440" cy="5832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</a:rPr>
              <a:t>我身后的这棵树相传是黄帝亲手种下的，距今有整整五千年了呢！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pic>
        <p:nvPicPr>
          <p:cNvPr id="3079" name="Picture 7" descr="F:\我们的照片和视频\照片\201708暑假西安\IMG_20170805_1026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55" y="847725"/>
            <a:ext cx="732345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91017" y="5557816"/>
            <a:ext cx="5669467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</a:rPr>
              <a:t>这是祭祀的地方，每年重大节日人们都在此举行盛大的祭祖仪式。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841" y="1009561"/>
            <a:ext cx="1463040" cy="54861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黄帝，姓公孙，名轩辕，是中华第一人，称</a:t>
            </a:r>
            <a:r>
              <a:rPr lang="en-US" altLang="zh-CN" sz="28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“</a:t>
            </a:r>
            <a:r>
              <a:rPr lang="zh-CN" altLang="en-US" sz="28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中华始祖</a:t>
            </a:r>
            <a:r>
              <a:rPr lang="en-US" altLang="zh-CN" sz="28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”</a:t>
            </a:r>
            <a:r>
              <a:rPr lang="zh-CN" altLang="en-US" sz="28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我们每个人都要尊敬这位伟大的祖先！</a:t>
            </a:r>
            <a:endParaRPr lang="zh-CN" altLang="en-US" sz="28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我们的照片和视频\照片\201708暑假西安\IMG_20170805_16564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0466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下午我们来到了黄河壶口瀑布，这还是我第一次亲眼看到黄河呢！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4099" name="Picture 3" descr="F:\我们的照片和视频\照片\201708暑假西安\IMG_20170805_1604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98791" y="260648"/>
            <a:ext cx="1169551" cy="3672408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/>
              <a:t>黄河水还真的很黄啊</a:t>
            </a:r>
            <a:r>
              <a:rPr lang="en-US" altLang="zh-CN" sz="3200" dirty="0"/>
              <a:t>!</a:t>
            </a:r>
            <a:endParaRPr lang="zh-CN" altLang="en-US" sz="3200" dirty="0"/>
          </a:p>
        </p:txBody>
      </p:sp>
      <p:pic>
        <p:nvPicPr>
          <p:cNvPr id="4100" name="Picture 4" descr="F:\我们的照片和视频\照片\201708暑假西安\IMG_20170805_1626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" y="0"/>
            <a:ext cx="9185380" cy="68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404664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</a:rPr>
              <a:t>壶口瀑布真是</a:t>
            </a:r>
            <a:r>
              <a:rPr lang="zh-CN" altLang="en-US" sz="2800" dirty="0" smtClean="0">
                <a:solidFill>
                  <a:srgbClr val="FFFF00"/>
                </a:solidFill>
              </a:rPr>
              <a:t>壮观，你们看到彩虹了么？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pic>
        <p:nvPicPr>
          <p:cNvPr id="4103" name="Picture 7" descr="F:\我们的照片和视频\照片\201708暑假西安\IMG_20170805_1645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76"/>
            <a:ext cx="9186149" cy="688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548680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我穿上陕北的传统服装还是很帅嘛，嘿嘿嘿</a:t>
            </a:r>
            <a:r>
              <a:rPr lang="en-US" altLang="zh-CN" sz="2400" dirty="0" smtClean="0">
                <a:solidFill>
                  <a:srgbClr val="FFFF00"/>
                </a:solidFill>
              </a:rPr>
              <a:t>~~~</a:t>
            </a:r>
            <a:r>
              <a:rPr lang="zh-CN" altLang="en-US" sz="2400" dirty="0" smtClean="0">
                <a:solidFill>
                  <a:srgbClr val="FFFF00"/>
                </a:solidFill>
              </a:rPr>
              <a:t>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第三天——乾陵，法门寺</a:t>
            </a:r>
            <a:endParaRPr lang="zh-CN" altLang="en-US" dirty="0" smtClean="0">
              <a:solidFill>
                <a:srgbClr val="E44C0F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122" name="Picture 2" descr="F:\我们的照片和视频\照片\201708暑假西安\IMG_20170806_10111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2160" y="170080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上午我们来到了乾陵，乾陵是唐高宗李治和武则天的合葬墓，但是现在尚未发掘。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5123" name="Picture 3" descr="F:\我们的照片和视频\照片\201708暑假西安\IMG_20170806_112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202"/>
            <a:ext cx="9179091" cy="54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79190" y="2901315"/>
            <a:ext cx="318897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这就是武则天的无字碑，有一种说法是武则天想让后人来评价他，因此没在碑上刻一个字。</a:t>
            </a:r>
            <a:endParaRPr lang="zh-CN" altLang="en-US" sz="2800" b="1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我们的照片和视频\照片\201708暑假西安\IMG_20170806_16141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80" y="0"/>
            <a:ext cx="91656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92660" y="5229175"/>
            <a:ext cx="54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下午我们来到了法门寺，这也是令我印象最深的景点之一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6147" name="Picture 3" descr="F:\我们的照片和视频\照片\201708暑假西安\IMG_20170806_16231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81" y="-16259"/>
            <a:ext cx="9165679" cy="68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48680"/>
            <a:ext cx="35283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FF00"/>
                </a:solidFill>
              </a:rPr>
              <a:t>壮观是我看到它的第一印象，我从没有见过其它任何一座佛教建筑有它这么壮观宏伟！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301208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寺内的释迦摩尼像金光闪闪，膜拜的人数不胜数。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-60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4400" dirty="0" smtClean="0">
                <a:solidFill>
                  <a:srgbClr val="E44C0F"/>
                </a:solidFill>
                <a:latin typeface="华文新魏" panose="02010800040101010101" charset="-122"/>
                <a:ea typeface="华文新魏" panose="02010800040101010101" charset="-122"/>
              </a:rPr>
              <a:t>第四天——兵马俑，华清宫，骊山</a:t>
            </a:r>
            <a:endParaRPr lang="zh-CN" altLang="en-US" sz="2800" dirty="0"/>
          </a:p>
        </p:txBody>
      </p:sp>
      <p:pic>
        <p:nvPicPr>
          <p:cNvPr id="7170" name="Picture 2" descr="F:\我们的照片和视频\照片\201708暑假西安\IMG_20170807_10030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64704"/>
            <a:ext cx="2843808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我们的照片和视频\照片\201708暑假西安\IMG_20170807_102742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56" y="1179952"/>
            <a:ext cx="3096344" cy="22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:\我们的照片和视频\照片\201708暑假西安\IMG_20170807_104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79951"/>
            <a:ext cx="3202360" cy="22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F:\我们的照片和视频\照片\201708暑假西安\IMG_20170807_1049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15103"/>
            <a:ext cx="2766906" cy="344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:\我们的照片和视频\照片\201708暑假西安\IMG_20170807_1434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63" y="3415104"/>
            <a:ext cx="2757437" cy="34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62910" y="2853690"/>
            <a:ext cx="342265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兵马俑是秦始皇的陪葬品，规模宏大，有三个坑。每个兵马俑神态各异，动作不一，都栩栩如生。还有两个铜车马，也很逼真，让人赞叹不已。古人真伟大！！！</a:t>
            </a:r>
            <a:endParaRPr lang="zh-CN" altLang="en-US" sz="2000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7175" name="Picture 7" descr="F:\我们的照片和视频\照片\201708暑假西安\IMG_20170807_1133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06" y="4751278"/>
            <a:ext cx="3619657" cy="210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手机照片\新建文件夹\IMG_20170807_14443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5696" y="260648"/>
            <a:ext cx="5256584" cy="1188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latin typeface="华文细黑" panose="02010600040101010101" charset="-122"/>
                <a:ea typeface="华文细黑" panose="02010600040101010101" charset="-122"/>
              </a:rPr>
              <a:t>华清宫又名华清池，是唐玄宗为杨贵妃和自己泡澡所修建的，后面的山就是骊山。</a:t>
            </a:r>
            <a:endParaRPr lang="zh-CN" altLang="en-US" sz="2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1028" name="Picture 4" descr="F:\手机照片\新建文件夹\IMG_20170807_1532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21" y="1"/>
            <a:ext cx="5004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2143" y="1196752"/>
            <a:ext cx="461665" cy="56612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杨贵妃出浴的场景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WPS 演示</Application>
  <PresentationFormat>全屏显示(4:3)</PresentationFormat>
  <Paragraphs>88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华文隶书</vt:lpstr>
      <vt:lpstr>华文新魏</vt:lpstr>
      <vt:lpstr>华文细黑</vt:lpstr>
      <vt:lpstr>Calibri</vt:lpstr>
      <vt:lpstr>微软雅黑</vt:lpstr>
      <vt:lpstr>Arial Unicode MS</vt:lpstr>
      <vt:lpstr>Office 主题​​</vt:lpstr>
      <vt:lpstr>千年古城西安                          --记暑假西安七日游</vt:lpstr>
      <vt:lpstr>    西安，古称长安，位于关中平原，是中国历史上最伟大的都城，周秦汉唐的辉煌，让整个西安城透着难掩的王城气概。</vt:lpstr>
      <vt:lpstr>第一天——到达西安</vt:lpstr>
      <vt:lpstr>第二天——黄帝陵，壶口瀑布</vt:lpstr>
      <vt:lpstr>PowerPoint 演示文稿</vt:lpstr>
      <vt:lpstr>第三天——乾陵，法门寺</vt:lpstr>
      <vt:lpstr>PowerPoint 演示文稿</vt:lpstr>
      <vt:lpstr>第四天——兵马俑，华清宫，骊山</vt:lpstr>
      <vt:lpstr>PowerPoint 演示文稿</vt:lpstr>
      <vt:lpstr>PowerPoint 演示文稿</vt:lpstr>
      <vt:lpstr>第五天——大雁塔，陕西历史博物馆，城墙</vt:lpstr>
      <vt:lpstr>PowerPoint 演示文稿</vt:lpstr>
      <vt:lpstr>PowerPoint 演示文稿</vt:lpstr>
      <vt:lpstr>第六天——华山</vt:lpstr>
      <vt:lpstr>PowerPoint 演示文稿</vt:lpstr>
      <vt:lpstr>PowerPoint 演示文稿</vt:lpstr>
      <vt:lpstr>第七天——回民街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千年古城——西安 记我暑假的西安之旅</dc:title>
  <dc:creator>大地系统</dc:creator>
  <cp:lastModifiedBy>FS</cp:lastModifiedBy>
  <cp:revision>30</cp:revision>
  <dcterms:created xsi:type="dcterms:W3CDTF">2017-08-13T10:33:00Z</dcterms:created>
  <dcterms:modified xsi:type="dcterms:W3CDTF">2017-08-24T16:20:31Z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